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0" r:id="rId4"/>
    <p:sldId id="261" r:id="rId5"/>
    <p:sldId id="259" r:id="rId6"/>
    <p:sldId id="262" r:id="rId7"/>
    <p:sldId id="264" r:id="rId8"/>
    <p:sldId id="267" r:id="rId9"/>
    <p:sldId id="266" r:id="rId10"/>
    <p:sldId id="265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791" autoAdjust="0"/>
  </p:normalViewPr>
  <p:slideViewPr>
    <p:cSldViewPr snapToGrid="0">
      <p:cViewPr varScale="1">
        <p:scale>
          <a:sx n="88" d="100"/>
          <a:sy n="88" d="100"/>
        </p:scale>
        <p:origin x="14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svg>
</file>

<file path=ppt/media/image23.jpeg>
</file>

<file path=ppt/media/image24.png>
</file>

<file path=ppt/media/image25.gif>
</file>

<file path=ppt/media/image26.jpeg>
</file>

<file path=ppt/media/image27.png>
</file>

<file path=ppt/media/image28.png>
</file>

<file path=ppt/media/image29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EA1C1-13E2-4945-9599-6C01E815F05A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38716-E126-4650-B83A-B8F2B0AC45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738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Hello Everyone, My name is Bryan Hew here introducing </a:t>
            </a:r>
            <a:r>
              <a:rPr lang="en-AU" dirty="0" err="1"/>
              <a:t>MInD</a:t>
            </a:r>
            <a:r>
              <a:rPr lang="en-AU" dirty="0"/>
              <a:t> Lab Translators newest Project.</a:t>
            </a:r>
          </a:p>
          <a:p>
            <a:endParaRPr lang="en-AU" dirty="0"/>
          </a:p>
          <a:p>
            <a:r>
              <a:rPr lang="en-AU" dirty="0"/>
              <a:t>Vision Space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0375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Here we have the Session Selection which allows the user to select a session that has been recorded and then allows them to replay that footage in the session playback</a:t>
            </a:r>
          </a:p>
          <a:p>
            <a:endParaRPr lang="en-AU" dirty="0"/>
          </a:p>
          <a:p>
            <a:r>
              <a:rPr lang="en-AU" dirty="0"/>
              <a:t>Location Heatmap is a concept idea where we want to display user traversal in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3146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Future of Vision Space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102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Project vision is to be able to use both Virtual reality and Mobile applications that allow designers to understand and visualise the way people move and interact within a given 3D Environment</a:t>
            </a:r>
          </a:p>
          <a:p>
            <a:endParaRPr lang="en-AU" dirty="0"/>
          </a:p>
          <a:p>
            <a:r>
              <a:rPr lang="en-AU" dirty="0"/>
              <a:t>By analysing movement within a given environment, Designers are able to better design or alter design concepts based on the user activity and interaction within a given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26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project can be split up into two different parts.</a:t>
            </a:r>
          </a:p>
          <a:p>
            <a:endParaRPr lang="en-AU" dirty="0"/>
          </a:p>
          <a:p>
            <a:r>
              <a:rPr lang="en-AU" dirty="0"/>
              <a:t>First up is to use eye tracking technologies to display how a 3D space is traversed or viewed by its users.</a:t>
            </a:r>
          </a:p>
          <a:p>
            <a:endParaRPr lang="en-AU" dirty="0"/>
          </a:p>
          <a:p>
            <a:r>
              <a:rPr lang="en-AU" dirty="0"/>
              <a:t>Secondly To develop a mobile application which works off the collected data to produce visuals to assist designers on how a environment is traversed or interacted with.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1189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Our Technology Stack currently includes</a:t>
            </a:r>
          </a:p>
          <a:p>
            <a:endParaRPr lang="en-AU" dirty="0"/>
          </a:p>
          <a:p>
            <a:r>
              <a:rPr lang="en-AU" dirty="0"/>
              <a:t>Android Studio, which is our application development environment currently coded in the java mark up language</a:t>
            </a:r>
          </a:p>
          <a:p>
            <a:endParaRPr lang="en-AU" dirty="0"/>
          </a:p>
          <a:p>
            <a:r>
              <a:rPr lang="en-AU" dirty="0"/>
              <a:t>Adobe XD, is our design and mock up space</a:t>
            </a:r>
          </a:p>
          <a:p>
            <a:endParaRPr lang="en-AU" dirty="0"/>
          </a:p>
          <a:p>
            <a:r>
              <a:rPr lang="en-AU" dirty="0"/>
              <a:t>Lastly google Firebase is our Database of choice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4825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Our main focus of this Trimester was on the Project planning and Mobile application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465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the Mobile application’s design mock-ups created by the Design Team</a:t>
            </a:r>
          </a:p>
          <a:p>
            <a:endParaRPr lang="en-AU" dirty="0"/>
          </a:p>
          <a:p>
            <a:r>
              <a:rPr lang="en-AU" dirty="0"/>
              <a:t>On the left, there is a quick video on the flow of the application</a:t>
            </a:r>
          </a:p>
          <a:p>
            <a:endParaRPr lang="en-AU" dirty="0"/>
          </a:p>
          <a:p>
            <a:r>
              <a:rPr lang="en-AU" dirty="0"/>
              <a:t>The right side image shows the designs of the created pages all created on Adobe XD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546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Throughout the Trimester the Squad has worked on these following pages in Android Studio</a:t>
            </a:r>
          </a:p>
          <a:p>
            <a:r>
              <a:rPr lang="en-AU" dirty="0"/>
              <a:t>The sign in / sign up</a:t>
            </a:r>
          </a:p>
          <a:p>
            <a:endParaRPr lang="en-AU" dirty="0"/>
          </a:p>
          <a:p>
            <a:r>
              <a:rPr lang="en-AU" dirty="0"/>
              <a:t>Dashboard and Profile Page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7388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Settings page</a:t>
            </a:r>
          </a:p>
          <a:p>
            <a:endParaRPr lang="en-AU" dirty="0"/>
          </a:p>
          <a:p>
            <a:r>
              <a:rPr lang="en-AU" dirty="0"/>
              <a:t>Menu pages,</a:t>
            </a:r>
          </a:p>
          <a:p>
            <a:endParaRPr lang="en-AU" dirty="0"/>
          </a:p>
          <a:p>
            <a:r>
              <a:rPr lang="en-AU" dirty="0"/>
              <a:t>The original concept was to have a separate Menu page, but after much consideration, Design team decided that the app would do better with a Menu Overlay which slides above the current page.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13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These two pages, are for the external devices which may be connected with each account.</a:t>
            </a:r>
          </a:p>
          <a:p>
            <a:endParaRPr lang="en-AU" dirty="0"/>
          </a:p>
          <a:p>
            <a:r>
              <a:rPr lang="en-AU" dirty="0"/>
              <a:t>An example here is that the user can add what device they used to record that data with. And it will be shown in their account.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8716-E126-4650-B83A-B8F2B0AC45DA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6171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C91D1-A1F9-4BDA-8DB8-423D90654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E991F-8B61-456B-B738-B6827DB34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3AEA4-1AFD-4675-AC09-25BF8286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62722-D25A-4AF8-8207-2682B5DE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18376-440B-498C-BF7F-DF7D60F0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95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9C777-7BC1-4BF4-A2AE-235DDADD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67AE3B-5744-4620-B838-84D6F45DF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6F732-6AEC-462A-9FB3-EC170F600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CE7D2-F8D0-4645-AC23-D0864A4FD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90A69-D6AD-4F15-BBA8-31152CDD5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2202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890883-4A8D-4454-B89B-54C7D2358F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340849-C0F7-4E8C-887A-3118F1256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96172-E491-43AE-8357-DD9EBCF6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9FAB7-8877-40D8-BF23-9F0A6C96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9FE22-2BD4-4629-B592-384D430FA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8250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F46EE-E5E9-4365-B847-21A647861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BD701-5559-458A-BE47-2DB1DDA22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56952-6C38-4A19-960D-A53DF2862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EAE46-E90F-4731-883E-E7A0DE141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D9C75-DF97-4721-AB20-5E556C83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26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696A6-9B75-466B-818B-285D1D32D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2E09C-2E62-4CAD-8B57-AC9ACF5D6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9BDA0-39AB-43B7-8D80-C581E59E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4EF0B-A0DE-4049-A047-B5DCBDE2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C54D7-06B2-4951-BFD9-8BF85D30D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111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AEF1-90FE-49B5-B764-766B470C7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CA460-C4B0-44B8-90A8-14E394773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FA8C5-9A4D-4E14-9A0D-5BCC983AE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E1FFF2-6EB7-4259-9C58-BDBBF6403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3C03B-508A-4F1A-969B-B190117E2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2310B-C7B5-40F9-9ADA-9C434B70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29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F568-934D-4D75-847E-55059AA97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A1AC8-2D85-48E2-B9B0-CF6867DE1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0CB68-8268-48B1-A7E5-A73E88A76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F38230-2448-46EB-819D-F04BF51EE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7BFA2B-200E-4DC7-9E3F-BCC72F195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A33364-C043-4484-92E6-B7B4361FD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2C7C27-FF47-4429-B67F-B24D28DC7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D606D2-6DE0-4A3A-BEF2-431F1F0FA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81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59C3-92FD-45B2-82BA-F5B04EEB9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CDF2A1-C708-41AE-B908-45970BE24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4FB39-6638-46F3-AB00-988E1C8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FD2BAF-0C05-4EC0-A630-9FB333D6D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028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799FC-826D-4471-A9B1-D920F0C8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2C4652-071B-40C5-90E0-6C5AD5FA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FE999-6777-4E42-A9BF-39E185620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9209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E8E4-19AB-4199-BE48-9274D1F18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BCC0C-FF7B-4DD6-B13C-DAB53E036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815E8B-9165-4E1A-9257-2F52EAF4D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98EA6-9896-4C6F-8BD8-64B58E925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DFCE9-C666-4DEB-97B6-5B1AD1528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17C29-903A-4E76-9142-63249F671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5542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BA9CF-0BE3-4B81-A3B6-35F63F5F5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4FD07B-14ED-4D8F-8973-044151FD39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B06FC-6E77-41C0-AA55-8D4CC401E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E88762-E217-4E73-8E5D-19F3E0AF4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A2207-7325-4B46-B6ED-DF6E30CA4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AB6C1-F7C8-4D22-A352-664B7E9A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2587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4B900F-5830-4843-910D-81B417772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19DD2-FC3E-4C33-91B9-15F3A5C4C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14057-1C00-4998-9464-1F3C0AE77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3D9A0-8B2C-445B-8356-BD276BDBAE9D}" type="datetimeFigureOut">
              <a:rPr lang="en-AU" smtClean="0"/>
              <a:t>04-October-2021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931D0-77E6-4FE9-95B3-FAD4DA42E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A7EBF-2F10-44F1-BB77-36A846289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9F376-3384-4763-8E35-CC529161CF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874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horoptor">
            <a:extLst>
              <a:ext uri="{FF2B5EF4-FFF2-40B4-BE49-F238E27FC236}">
                <a16:creationId xmlns:a16="http://schemas.microsoft.com/office/drawing/2014/main" id="{FA4A5045-7CD4-4592-9DA9-4F4901E75E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B8DE47-5564-4008-98A4-0BE7DF503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AU" sz="4000"/>
              <a:t>Vision Space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BF7C3-5361-4B54-8284-9A8CF020D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AU" sz="2000" dirty="0" err="1"/>
              <a:t>MInD</a:t>
            </a:r>
            <a:r>
              <a:rPr lang="en-AU" sz="2000" dirty="0"/>
              <a:t> Lab Translators New Project T2 - 2021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805D1F-12CA-4253-8972-84558CD9D614}"/>
              </a:ext>
            </a:extLst>
          </p:cNvPr>
          <p:cNvSpPr txBox="1"/>
          <p:nvPr/>
        </p:nvSpPr>
        <p:spPr>
          <a:xfrm>
            <a:off x="9840310" y="6609894"/>
            <a:ext cx="2410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Presented By Bryan Hew - T2 - 2021</a:t>
            </a:r>
          </a:p>
        </p:txBody>
      </p:sp>
    </p:spTree>
    <p:extLst>
      <p:ext uri="{BB962C8B-B14F-4D97-AF65-F5344CB8AC3E}">
        <p14:creationId xmlns:p14="http://schemas.microsoft.com/office/powerpoint/2010/main" val="4039257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>
            <a:extLst>
              <a:ext uri="{FF2B5EF4-FFF2-40B4-BE49-F238E27FC236}">
                <a16:creationId xmlns:a16="http://schemas.microsoft.com/office/drawing/2014/main" id="{01452C6B-C30D-4797-80FF-D10503A91EE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660" y="1625564"/>
            <a:ext cx="2491531" cy="447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8B67E1-92C6-4DEA-960C-5FEBDBEE283C}"/>
              </a:ext>
            </a:extLst>
          </p:cNvPr>
          <p:cNvSpPr txBox="1"/>
          <p:nvPr/>
        </p:nvSpPr>
        <p:spPr>
          <a:xfrm>
            <a:off x="974520" y="6235023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Session Selection</a:t>
            </a:r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E1E357D4-721C-4303-8F59-E00606302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317" y="1622849"/>
            <a:ext cx="2617365" cy="4478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006D86-B050-4C84-AEDE-2089497F877F}"/>
              </a:ext>
            </a:extLst>
          </p:cNvPr>
          <p:cNvSpPr txBox="1"/>
          <p:nvPr/>
        </p:nvSpPr>
        <p:spPr>
          <a:xfrm>
            <a:off x="4653092" y="6232243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Session Playback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9FDEA8-2D54-414B-A34B-FEDDED92FCE7}"/>
              </a:ext>
            </a:extLst>
          </p:cNvPr>
          <p:cNvSpPr txBox="1"/>
          <p:nvPr/>
        </p:nvSpPr>
        <p:spPr>
          <a:xfrm>
            <a:off x="2195804" y="139082"/>
            <a:ext cx="7800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/>
              <a:t>Data Usages</a:t>
            </a:r>
          </a:p>
          <a:p>
            <a:pPr algn="ctr"/>
            <a:r>
              <a:rPr lang="en-AU" sz="2400" dirty="0"/>
              <a:t> (Current images used to act as place holders at the current moment)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9AF82C-2357-4D71-A3EC-BCB84AEA7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9420" y="1622849"/>
            <a:ext cx="2490920" cy="44085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20FDF5-AA8D-4459-B74B-C04B5451D710}"/>
              </a:ext>
            </a:extLst>
          </p:cNvPr>
          <p:cNvSpPr txBox="1"/>
          <p:nvPr/>
        </p:nvSpPr>
        <p:spPr>
          <a:xfrm>
            <a:off x="8420058" y="6210526"/>
            <a:ext cx="270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Location Heatmap </a:t>
            </a:r>
          </a:p>
          <a:p>
            <a:pPr algn="ctr"/>
            <a:r>
              <a:rPr lang="en-AU" dirty="0"/>
              <a:t>(Using phone data)</a:t>
            </a:r>
          </a:p>
        </p:txBody>
      </p:sp>
    </p:spTree>
    <p:extLst>
      <p:ext uri="{BB962C8B-B14F-4D97-AF65-F5344CB8AC3E}">
        <p14:creationId xmlns:p14="http://schemas.microsoft.com/office/powerpoint/2010/main" val="2433647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ADA82-5C52-4FE9-9BC0-A0621D18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of the Application</a:t>
            </a: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B89749-35A8-4403-9E78-F92A80CE39DF}"/>
              </a:ext>
            </a:extLst>
          </p:cNvPr>
          <p:cNvSpPr txBox="1"/>
          <p:nvPr/>
        </p:nvSpPr>
        <p:spPr>
          <a:xfrm>
            <a:off x="5070020" y="1698170"/>
            <a:ext cx="6478513" cy="4516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Linking the menu buttons to actual pages – for application navigation (Slide out menu)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Data Validation – (Checking that user has made account or account is saved in database)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Data Conversion into Readable Graphs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Research how to connect / transfer data from VR platform to mobile application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Creating application functionality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Researching Virtual Reality and Eye tracking Data collection methods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Possible Expansion to Augmented Reality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97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DCF59F3-53FA-4BAA-ADB0-1C583EEBD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828180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274246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613B7-6221-40F7-ADF2-0F1522739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981" y="2452526"/>
            <a:ext cx="4248318" cy="195294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Thanks For Watching!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661B50-6929-49AE-B678-D23F22C94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03442" y="678963"/>
            <a:ext cx="856138" cy="856138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4D2597-A2FE-4B0C-BB1F-540C5F256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09626" y="580653"/>
            <a:ext cx="381459" cy="381459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103EBF-224C-44F4-ACE5-79865767D4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165882" y="5706832"/>
            <a:ext cx="723097" cy="72309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A5F9AD-A73A-480E-A9D0-4B4234677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180670" y="6190780"/>
            <a:ext cx="322181" cy="32218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7333EA9-3447-4C0A-957A-C6D2B338C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96788" y="1316432"/>
            <a:ext cx="4225136" cy="4225134"/>
          </a:xfrm>
          <a:custGeom>
            <a:avLst/>
            <a:gdLst>
              <a:gd name="connsiteX0" fmla="*/ 0 w 4225136"/>
              <a:gd name="connsiteY0" fmla="*/ 0 h 4225134"/>
              <a:gd name="connsiteX1" fmla="*/ 4225136 w 4225136"/>
              <a:gd name="connsiteY1" fmla="*/ 0 h 4225134"/>
              <a:gd name="connsiteX2" fmla="*/ 4225136 w 4225136"/>
              <a:gd name="connsiteY2" fmla="*/ 4225134 h 4225134"/>
              <a:gd name="connsiteX3" fmla="*/ 1078619 w 4225136"/>
              <a:gd name="connsiteY3" fmla="*/ 4225134 h 4225134"/>
              <a:gd name="connsiteX4" fmla="*/ 1078619 w 4225136"/>
              <a:gd name="connsiteY4" fmla="*/ 3146517 h 4225134"/>
              <a:gd name="connsiteX5" fmla="*/ 0 w 4225136"/>
              <a:gd name="connsiteY5" fmla="*/ 3146517 h 4225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25136" h="4225134">
                <a:moveTo>
                  <a:pt x="0" y="0"/>
                </a:moveTo>
                <a:lnTo>
                  <a:pt x="4225136" y="0"/>
                </a:lnTo>
                <a:lnTo>
                  <a:pt x="4225136" y="4225134"/>
                </a:lnTo>
                <a:lnTo>
                  <a:pt x="1078619" y="4225134"/>
                </a:lnTo>
                <a:lnTo>
                  <a:pt x="1078619" y="3146517"/>
                </a:lnTo>
                <a:lnTo>
                  <a:pt x="0" y="31465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600"/>
          </a:p>
        </p:txBody>
      </p:sp>
      <p:pic>
        <p:nvPicPr>
          <p:cNvPr id="6" name="Graphic 5" descr="Thumbs Up Sign">
            <a:extLst>
              <a:ext uri="{FF2B5EF4-FFF2-40B4-BE49-F238E27FC236}">
                <a16:creationId xmlns:a16="http://schemas.microsoft.com/office/drawing/2014/main" id="{ED5D3F94-00B6-42B5-AB46-39D848CF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67732" y="2105604"/>
            <a:ext cx="2646789" cy="264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18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0">
            <a:extLst>
              <a:ext uri="{FF2B5EF4-FFF2-40B4-BE49-F238E27FC236}">
                <a16:creationId xmlns:a16="http://schemas.microsoft.com/office/drawing/2014/main" id="{9A297797-5C89-4791-8204-AB071FA1F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EB932-1629-4CB9-A263-3AEFBABCE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804064" cy="5571065"/>
          </a:xfrm>
        </p:spPr>
        <p:txBody>
          <a:bodyPr>
            <a:normAutofit/>
          </a:bodyPr>
          <a:lstStyle/>
          <a:p>
            <a:r>
              <a:rPr lang="en-AU" sz="3600"/>
              <a:t>Project Vision</a:t>
            </a:r>
          </a:p>
        </p:txBody>
      </p:sp>
      <p:sp>
        <p:nvSpPr>
          <p:cNvPr id="36" name="Freeform: Shape 22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12A4A-385E-4990-8AD8-DAC1A64F5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998" y="643467"/>
            <a:ext cx="5457533" cy="5571065"/>
          </a:xfrm>
        </p:spPr>
        <p:txBody>
          <a:bodyPr anchor="ctr">
            <a:normAutofit/>
          </a:bodyPr>
          <a:lstStyle/>
          <a:p>
            <a:r>
              <a:rPr lang="en-AU" sz="2000"/>
              <a:t>To use both Virtual reality and Mobile Applications that allow designers to visualise the way people move and interact within a 3D environment</a:t>
            </a:r>
          </a:p>
          <a:p>
            <a:endParaRPr lang="en-AU" sz="2000"/>
          </a:p>
          <a:p>
            <a:r>
              <a:rPr lang="en-AU" sz="2000"/>
              <a:t>By analysing movement within a given environment, Designers are able to better design or change design concepts based on user activity and interaction within a given environment</a:t>
            </a:r>
          </a:p>
        </p:txBody>
      </p:sp>
      <p:sp>
        <p:nvSpPr>
          <p:cNvPr id="38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28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10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6BCDD-5003-46B0-9277-0062AF69D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/>
              <a:t>Vision Space Overview</a:t>
            </a:r>
          </a:p>
        </p:txBody>
      </p:sp>
      <p:pic>
        <p:nvPicPr>
          <p:cNvPr id="9" name="Graphic 8" descr="Eye Scan with solid fill">
            <a:extLst>
              <a:ext uri="{FF2B5EF4-FFF2-40B4-BE49-F238E27FC236}">
                <a16:creationId xmlns:a16="http://schemas.microsoft.com/office/drawing/2014/main" id="{25427C45-A09A-4FD5-B023-073912D79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9532" y="2632142"/>
            <a:ext cx="990754" cy="990754"/>
          </a:xfrm>
          <a:prstGeom prst="rect">
            <a:avLst/>
          </a:prstGeom>
        </p:spPr>
      </p:pic>
      <p:pic>
        <p:nvPicPr>
          <p:cNvPr id="11" name="Graphic 10" descr="Transfer with solid fill">
            <a:extLst>
              <a:ext uri="{FF2B5EF4-FFF2-40B4-BE49-F238E27FC236}">
                <a16:creationId xmlns:a16="http://schemas.microsoft.com/office/drawing/2014/main" id="{71C87488-D5F5-4CCA-92A1-D0EEAE710F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05859" y="2632142"/>
            <a:ext cx="990754" cy="990754"/>
          </a:xfrm>
          <a:prstGeom prst="rect">
            <a:avLst/>
          </a:prstGeom>
        </p:spPr>
      </p:pic>
      <p:pic>
        <p:nvPicPr>
          <p:cNvPr id="13" name="Graphic 12" descr="Scatterplot with solid fill">
            <a:extLst>
              <a:ext uri="{FF2B5EF4-FFF2-40B4-BE49-F238E27FC236}">
                <a16:creationId xmlns:a16="http://schemas.microsoft.com/office/drawing/2014/main" id="{B5338757-4DB2-416F-9A2D-13032DA9AE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72186" y="2632142"/>
            <a:ext cx="990754" cy="9907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2C94B6-6B3A-4E97-A484-60DA81C93D1B}"/>
              </a:ext>
            </a:extLst>
          </p:cNvPr>
          <p:cNvSpPr txBox="1"/>
          <p:nvPr/>
        </p:nvSpPr>
        <p:spPr>
          <a:xfrm>
            <a:off x="1271966" y="3977141"/>
            <a:ext cx="43880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u="none" strike="noStrike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Using eye tracking technologies, display how a 3D space is traversed/viewed by its users</a:t>
            </a:r>
            <a:r>
              <a:rPr lang="en-U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​</a:t>
            </a:r>
            <a:endParaRPr lang="en-AU" dirty="0"/>
          </a:p>
        </p:txBody>
      </p:sp>
      <p:pic>
        <p:nvPicPr>
          <p:cNvPr id="16" name="Graphic 15" descr="Eye Scan with solid fill">
            <a:extLst>
              <a:ext uri="{FF2B5EF4-FFF2-40B4-BE49-F238E27FC236}">
                <a16:creationId xmlns:a16="http://schemas.microsoft.com/office/drawing/2014/main" id="{951482A8-055D-438C-92EA-0A28D92239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15832" y="2806605"/>
            <a:ext cx="525237" cy="525237"/>
          </a:xfrm>
          <a:prstGeom prst="rect">
            <a:avLst/>
          </a:prstGeom>
        </p:spPr>
      </p:pic>
      <p:pic>
        <p:nvPicPr>
          <p:cNvPr id="18" name="Graphic 17" descr="Smart Phone with solid fill">
            <a:extLst>
              <a:ext uri="{FF2B5EF4-FFF2-40B4-BE49-F238E27FC236}">
                <a16:creationId xmlns:a16="http://schemas.microsoft.com/office/drawing/2014/main" id="{B927EADC-6F58-4D71-8415-2638AFA7CA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7835" y="2398003"/>
            <a:ext cx="1302398" cy="130239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584F348-80F8-4412-A93E-FFAEDA8D2A39}"/>
              </a:ext>
            </a:extLst>
          </p:cNvPr>
          <p:cNvSpPr txBox="1"/>
          <p:nvPr/>
        </p:nvSpPr>
        <p:spPr>
          <a:xfrm>
            <a:off x="6929062" y="3977141"/>
            <a:ext cx="413174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u="none" strike="noStrike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To Develop a mobile application which works off the collected data to produce visuals to assist designers on how people interact within an environment space</a:t>
            </a:r>
            <a:r>
              <a:rPr lang="en-US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​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40875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5CA4BCD1-F813-4A68-8727-7A3DE67AC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440" y="1049670"/>
            <a:ext cx="1128382" cy="847206"/>
            <a:chOff x="7393391" y="1075612"/>
            <a:chExt cx="1128382" cy="847206"/>
          </a:xfrm>
        </p:grpSpPr>
        <p:sp>
          <p:nvSpPr>
            <p:cNvPr id="194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6" name="Freeform: Shape 195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09641" y="2134209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197" name="Freeform: Shape 196">
            <a:extLst>
              <a:ext uri="{FF2B5EF4-FFF2-40B4-BE49-F238E27FC236}">
                <a16:creationId xmlns:a16="http://schemas.microsoft.com/office/drawing/2014/main" id="{E4B9AB89-BA23-4985-97B3-EB677E496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0608" y="421767"/>
            <a:ext cx="2847251" cy="2523756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198" name="Freeform: Shape 197">
            <a:extLst>
              <a:ext uri="{FF2B5EF4-FFF2-40B4-BE49-F238E27FC236}">
                <a16:creationId xmlns:a16="http://schemas.microsoft.com/office/drawing/2014/main" id="{36FC9198-E7C0-476E-AEEA-E406CF30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8854" y="4490695"/>
            <a:ext cx="2071275" cy="1835943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09AEA0-AC98-46CD-AFC9-3AE089BED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440" y="2945523"/>
            <a:ext cx="4432438" cy="30664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dirty="0"/>
              <a:t>Technology Stack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604807-8B2B-4F64-AF2B-F6062688B42F}"/>
              </a:ext>
            </a:extLst>
          </p:cNvPr>
          <p:cNvSpPr txBox="1"/>
          <p:nvPr/>
        </p:nvSpPr>
        <p:spPr>
          <a:xfrm>
            <a:off x="6194489" y="69421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Android Studio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485AE4-6DC7-4EBB-BC4F-661C3D5D78D9}"/>
              </a:ext>
            </a:extLst>
          </p:cNvPr>
          <p:cNvSpPr txBox="1"/>
          <p:nvPr/>
        </p:nvSpPr>
        <p:spPr>
          <a:xfrm>
            <a:off x="8184279" y="2692984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Adobe XD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639E2D-85D0-47AB-983A-F77FC6D2DF34}"/>
              </a:ext>
            </a:extLst>
          </p:cNvPr>
          <p:cNvSpPr txBox="1"/>
          <p:nvPr/>
        </p:nvSpPr>
        <p:spPr>
          <a:xfrm>
            <a:off x="5413223" y="4640001"/>
            <a:ext cx="1562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/>
              <a:t>Google Firebase (Database)</a:t>
            </a:r>
          </a:p>
        </p:txBody>
      </p:sp>
      <p:pic>
        <p:nvPicPr>
          <p:cNvPr id="5" name="Picture 6" descr="Android Developers Blog: Android Studio 4.1">
            <a:extLst>
              <a:ext uri="{FF2B5EF4-FFF2-40B4-BE49-F238E27FC236}">
                <a16:creationId xmlns:a16="http://schemas.microsoft.com/office/drawing/2014/main" id="{626AD8D2-405A-44DF-85B8-7F672C15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289" y="871361"/>
            <a:ext cx="2021888" cy="227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ownload Adobe XD Logo in SVG Vector or PNG File Format - Logo.wine">
            <a:extLst>
              <a:ext uri="{FF2B5EF4-FFF2-40B4-BE49-F238E27FC236}">
                <a16:creationId xmlns:a16="http://schemas.microsoft.com/office/drawing/2014/main" id="{E36D8B75-77BC-409D-BBC2-4846F44BA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221" y="2430315"/>
            <a:ext cx="6630115" cy="442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Firebase Logo by Ali Berlin Johnson on Dribbble">
            <a:extLst>
              <a:ext uri="{FF2B5EF4-FFF2-40B4-BE49-F238E27FC236}">
                <a16:creationId xmlns:a16="http://schemas.microsoft.com/office/drawing/2014/main" id="{D3248FBD-91C8-49D5-B1F5-6097ECF65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121" y="4882794"/>
            <a:ext cx="2157265" cy="161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151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FD2C16-3E72-4F2E-8C20-93BBA30A5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Trimester Focus:</a:t>
            </a:r>
            <a:b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Mobile Application Planning and Design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8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EA285-5855-460D-8EBC-0D35A5398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Mobile Application Mockups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(Adobe XD)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0E0BFD-A2D1-4398-B856-76350F75E5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b="955"/>
          <a:stretch/>
        </p:blipFill>
        <p:spPr>
          <a:xfrm>
            <a:off x="4527804" y="280789"/>
            <a:ext cx="7181226" cy="5977507"/>
          </a:xfrm>
          <a:prstGeom prst="rect">
            <a:avLst/>
          </a:prstGeom>
        </p:spPr>
      </p:pic>
      <p:pic>
        <p:nvPicPr>
          <p:cNvPr id="3" name="2021-10-04-13-34-59_irwL3q1q_qN3J">
            <a:hlinkClick r:id="" action="ppaction://media"/>
            <a:extLst>
              <a:ext uri="{FF2B5EF4-FFF2-40B4-BE49-F238E27FC236}">
                <a16:creationId xmlns:a16="http://schemas.microsoft.com/office/drawing/2014/main" id="{96D45C8C-E937-4610-B05A-BEAF28C079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7422" y="1173758"/>
            <a:ext cx="3067123" cy="56842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AA08737-91D0-4453-9C22-7F05FC958E03}"/>
              </a:ext>
            </a:extLst>
          </p:cNvPr>
          <p:cNvSpPr/>
          <p:nvPr/>
        </p:nvSpPr>
        <p:spPr>
          <a:xfrm>
            <a:off x="2743200" y="6460857"/>
            <a:ext cx="1473326" cy="5937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4A12F8-D1DD-4859-B5B3-6BFE2A96F5EE}"/>
              </a:ext>
            </a:extLst>
          </p:cNvPr>
          <p:cNvSpPr/>
          <p:nvPr/>
        </p:nvSpPr>
        <p:spPr>
          <a:xfrm>
            <a:off x="525246" y="1027125"/>
            <a:ext cx="263650" cy="59775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1F6D05-A26C-4CA8-A2AE-13B3CC590A81}"/>
              </a:ext>
            </a:extLst>
          </p:cNvPr>
          <p:cNvSpPr txBox="1"/>
          <p:nvPr/>
        </p:nvSpPr>
        <p:spPr>
          <a:xfrm>
            <a:off x="788896" y="419781"/>
            <a:ext cx="3187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Adobe XD Mock-ups</a:t>
            </a:r>
          </a:p>
        </p:txBody>
      </p:sp>
    </p:spTree>
    <p:extLst>
      <p:ext uri="{BB962C8B-B14F-4D97-AF65-F5344CB8AC3E}">
        <p14:creationId xmlns:p14="http://schemas.microsoft.com/office/powerpoint/2010/main" val="190691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FC74C913-5608-409C-B7A1-85E1E43ED55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667" y="1481676"/>
            <a:ext cx="220787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513BD8-A717-449B-BE19-15741B4FB402}"/>
              </a:ext>
            </a:extLst>
          </p:cNvPr>
          <p:cNvSpPr txBox="1"/>
          <p:nvPr/>
        </p:nvSpPr>
        <p:spPr>
          <a:xfrm>
            <a:off x="620784" y="6069353"/>
            <a:ext cx="270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Sign in / Sign up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EDC9D17-C28B-4487-B7CA-851684B5A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006" y="1481676"/>
            <a:ext cx="2029158" cy="435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5EC88D-7594-4379-AB98-F7513854A356}"/>
              </a:ext>
            </a:extLst>
          </p:cNvPr>
          <p:cNvSpPr txBox="1"/>
          <p:nvPr/>
        </p:nvSpPr>
        <p:spPr>
          <a:xfrm>
            <a:off x="9029349" y="6069353"/>
            <a:ext cx="270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Profile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4DD26F-A2B3-4381-8EA6-2E32C908948A}"/>
              </a:ext>
            </a:extLst>
          </p:cNvPr>
          <p:cNvSpPr txBox="1"/>
          <p:nvPr/>
        </p:nvSpPr>
        <p:spPr>
          <a:xfrm>
            <a:off x="2195804" y="495902"/>
            <a:ext cx="780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/>
              <a:t>Mobile Application Implemented Pages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BF62FE-9613-4998-8B89-BC91F9A7C37F}"/>
              </a:ext>
            </a:extLst>
          </p:cNvPr>
          <p:cNvSpPr txBox="1"/>
          <p:nvPr/>
        </p:nvSpPr>
        <p:spPr>
          <a:xfrm>
            <a:off x="4741178" y="6069353"/>
            <a:ext cx="270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CCC7C-83DA-4732-89AB-2E37C4B4E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7675" y="1481676"/>
            <a:ext cx="2429399" cy="434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6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3AD75D-1227-44E4-8B8F-DDA79FC4A3E5}"/>
              </a:ext>
            </a:extLst>
          </p:cNvPr>
          <p:cNvSpPr txBox="1"/>
          <p:nvPr/>
        </p:nvSpPr>
        <p:spPr>
          <a:xfrm>
            <a:off x="2195804" y="495902"/>
            <a:ext cx="780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/>
              <a:t>Mobile Application Implemented Pages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7F108-081A-46A7-9F15-EFA76012C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64" y="1147665"/>
            <a:ext cx="2595280" cy="4562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5ECA67-5728-49FA-994A-F3BCC9213B39}"/>
              </a:ext>
            </a:extLst>
          </p:cNvPr>
          <p:cNvSpPr txBox="1"/>
          <p:nvPr/>
        </p:nvSpPr>
        <p:spPr>
          <a:xfrm>
            <a:off x="840982" y="5992766"/>
            <a:ext cx="270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Settings Page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22A8B50-1BE0-442D-A914-E63C2884F0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747" y="1147665"/>
            <a:ext cx="2540097" cy="456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F3A4AF-7CF5-4B09-BF48-F50AD33AC1F8}"/>
              </a:ext>
            </a:extLst>
          </p:cNvPr>
          <p:cNvSpPr txBox="1"/>
          <p:nvPr/>
        </p:nvSpPr>
        <p:spPr>
          <a:xfrm>
            <a:off x="8784972" y="5979507"/>
            <a:ext cx="2746381" cy="378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Menu Overlay version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5F03F4-694A-4078-BA07-83B9D4ADD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360" y="1131755"/>
            <a:ext cx="2595280" cy="45944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A8CB03-B37D-4394-8D49-93083CFD0687}"/>
              </a:ext>
            </a:extLst>
          </p:cNvPr>
          <p:cNvSpPr txBox="1"/>
          <p:nvPr/>
        </p:nvSpPr>
        <p:spPr>
          <a:xfrm>
            <a:off x="4722809" y="5971253"/>
            <a:ext cx="2746381" cy="378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Menu page version 1</a:t>
            </a:r>
          </a:p>
        </p:txBody>
      </p:sp>
      <p:pic>
        <p:nvPicPr>
          <p:cNvPr id="16" name="Graphic 15" descr="Arrow Right with solid fill">
            <a:extLst>
              <a:ext uri="{FF2B5EF4-FFF2-40B4-BE49-F238E27FC236}">
                <a16:creationId xmlns:a16="http://schemas.microsoft.com/office/drawing/2014/main" id="{DAC18567-1124-4D80-8619-F714F685AA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4493" y="31899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28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>
            <a:extLst>
              <a:ext uri="{FF2B5EF4-FFF2-40B4-BE49-F238E27FC236}">
                <a16:creationId xmlns:a16="http://schemas.microsoft.com/office/drawing/2014/main" id="{CAC7A172-6254-4EF5-A0FB-2C0A3B2D0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223" y="1404724"/>
            <a:ext cx="2617365" cy="449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C6B757-AFCB-46E7-89D1-361A0C1D7D6B}"/>
              </a:ext>
            </a:extLst>
          </p:cNvPr>
          <p:cNvSpPr txBox="1"/>
          <p:nvPr/>
        </p:nvSpPr>
        <p:spPr>
          <a:xfrm>
            <a:off x="6096000" y="6106853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Add Device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B82201-F0E5-4223-BA56-26EA3658D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630" y="1424969"/>
            <a:ext cx="2500691" cy="44754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71D1A2-4517-46CD-A4C9-E43CC34F5745}"/>
              </a:ext>
            </a:extLst>
          </p:cNvPr>
          <p:cNvSpPr txBox="1"/>
          <p:nvPr/>
        </p:nvSpPr>
        <p:spPr>
          <a:xfrm>
            <a:off x="2362068" y="6106853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My Device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5F18AF-4647-4FF0-B35C-C9A8A283AE58}"/>
              </a:ext>
            </a:extLst>
          </p:cNvPr>
          <p:cNvSpPr txBox="1"/>
          <p:nvPr/>
        </p:nvSpPr>
        <p:spPr>
          <a:xfrm>
            <a:off x="2195804" y="495902"/>
            <a:ext cx="780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/>
              <a:t>External Device Pages</a:t>
            </a:r>
          </a:p>
        </p:txBody>
      </p:sp>
    </p:spTree>
    <p:extLst>
      <p:ext uri="{BB962C8B-B14F-4D97-AF65-F5344CB8AC3E}">
        <p14:creationId xmlns:p14="http://schemas.microsoft.com/office/powerpoint/2010/main" val="3536422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</TotalTime>
  <Words>698</Words>
  <Application>Microsoft Office PowerPoint</Application>
  <PresentationFormat>Widescreen</PresentationFormat>
  <Paragraphs>100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Office Theme</vt:lpstr>
      <vt:lpstr>Vision Space</vt:lpstr>
      <vt:lpstr>Project Vision</vt:lpstr>
      <vt:lpstr>Vision Space Overview</vt:lpstr>
      <vt:lpstr>Technology Stack</vt:lpstr>
      <vt:lpstr>Trimester Focus: Mobile Application Planning and Design</vt:lpstr>
      <vt:lpstr>Mobile Application Mockups (Adobe XD)</vt:lpstr>
      <vt:lpstr>PowerPoint Presentation</vt:lpstr>
      <vt:lpstr>PowerPoint Presentation</vt:lpstr>
      <vt:lpstr>PowerPoint Presentation</vt:lpstr>
      <vt:lpstr>PowerPoint Presentation</vt:lpstr>
      <vt:lpstr>Future of the Application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Space</dc:title>
  <dc:creator>BRYAN HEW</dc:creator>
  <cp:lastModifiedBy>BRYAN HEW</cp:lastModifiedBy>
  <cp:revision>25</cp:revision>
  <dcterms:created xsi:type="dcterms:W3CDTF">2021-10-02T07:41:08Z</dcterms:created>
  <dcterms:modified xsi:type="dcterms:W3CDTF">2021-10-04T04:29:41Z</dcterms:modified>
</cp:coreProperties>
</file>

<file path=docProps/thumbnail.jpeg>
</file>